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7" r:id="rId65"/>
    <p:sldId id="264" r:id="rId66"/>
    <p:sldId id="272" r:id="rId67"/>
    <p:sldId id="265" r:id="rId68"/>
    <p:sldId id="258" r:id="rId69"/>
    <p:sldId id="273" r:id="rId70"/>
    <p:sldId id="269" r:id="rId71"/>
    <p:sldId id="262" r:id="rId72"/>
    <p:sldId id="257" r:id="rId73"/>
    <p:sldId id="274" r:id="rId74"/>
    <p:sldId id="263" r:id="rId75"/>
    <p:sldId id="268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2018. 9. 1.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3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4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2018. 9. 1.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8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00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가 없이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만 있을 때에는 </a:t>
            </a:r>
            <a:r>
              <a:rPr kumimoji="1" lang="en-US" altLang="ko-KR" sz="2400" dirty="0">
                <a:sym typeface="Wingdings" pitchFamily="2" charset="2"/>
              </a:rPr>
              <a:t>Class Component</a:t>
            </a:r>
            <a:r>
              <a:rPr kumimoji="1" lang="ko-KR" altLang="en-US" sz="2400" dirty="0">
                <a:sym typeface="Wingdings" pitchFamily="2" charset="2"/>
              </a:rPr>
              <a:t>대신에 </a:t>
            </a:r>
            <a:r>
              <a:rPr kumimoji="1" lang="en-US" altLang="ko-KR" sz="2400" dirty="0">
                <a:sym typeface="Wingdings" pitchFamily="2" charset="2"/>
              </a:rPr>
              <a:t>(App</a:t>
            </a:r>
            <a:r>
              <a:rPr kumimoji="1" lang="ko-KR" altLang="en-US" sz="2400" dirty="0">
                <a:sym typeface="Wingdings" pitchFamily="2" charset="2"/>
              </a:rPr>
              <a:t>컴포넌트같은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functional Component</a:t>
            </a:r>
            <a:r>
              <a:rPr kumimoji="1" lang="ko-KR" altLang="en-US" sz="2400" dirty="0">
                <a:sym typeface="Wingdings" pitchFamily="2" charset="2"/>
              </a:rPr>
              <a:t>로 바꿀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Movie.js</a:t>
            </a:r>
            <a:r>
              <a:rPr kumimoji="1" lang="ko-KR" altLang="en-US" sz="2400" dirty="0">
                <a:sym typeface="Wingdings" pitchFamily="2" charset="2"/>
              </a:rPr>
              <a:t>의 파일을 </a:t>
            </a:r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  <a:r>
              <a:rPr kumimoji="1" lang="ko-KR" altLang="en-US" sz="2400" dirty="0">
                <a:sym typeface="Wingdings" pitchFamily="2" charset="2"/>
              </a:rPr>
              <a:t>로 교체할 수 있다</a:t>
            </a:r>
            <a:r>
              <a:rPr kumimoji="1" lang="en-US" altLang="ko-KR" sz="2400" dirty="0">
                <a:sym typeface="Wingdings" pitchFamily="2" charset="2"/>
              </a:rPr>
              <a:t>.(State</a:t>
            </a:r>
            <a:r>
              <a:rPr kumimoji="1" lang="ko-KR" altLang="en-US" sz="2400" dirty="0">
                <a:sym typeface="Wingdings" pitchFamily="2" charset="2"/>
              </a:rPr>
              <a:t>가 없기 때문에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Render function,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DidMount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WillMount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필요없이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Return</a:t>
            </a:r>
            <a:r>
              <a:rPr kumimoji="1" lang="ko-KR" altLang="en-US" sz="2400" dirty="0">
                <a:sym typeface="Wingdings" pitchFamily="2" charset="2"/>
              </a:rPr>
              <a:t>만 필요한 경우에 </a:t>
            </a:r>
            <a:r>
              <a:rPr kumimoji="1" lang="ko-KR" altLang="en-US" sz="2400" dirty="0" err="1">
                <a:sym typeface="Wingdings" pitchFamily="2" charset="2"/>
              </a:rPr>
              <a:t>사욯할</a:t>
            </a:r>
            <a:r>
              <a:rPr kumimoji="1" lang="ko-KR" altLang="en-US" sz="2400" dirty="0">
                <a:sym typeface="Wingdings" pitchFamily="2" charset="2"/>
              </a:rPr>
              <a:t>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46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45E54C-FC3A-854D-9238-DCCAA28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2233332"/>
            <a:ext cx="4610100" cy="255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CD3F2-4853-824C-B455-E30EB5C5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33" y="2595282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19E5C-ADC1-F34B-9C99-1AA0C98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23618"/>
            <a:ext cx="5346700" cy="3683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20D71-C8E2-C440-BE4D-8CE1C55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9" y="2007768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3876</TotalTime>
  <Words>3104</Words>
  <Application>Microsoft Macintosh PowerPoint</Application>
  <PresentationFormat>와이드스크린</PresentationFormat>
  <Paragraphs>467</Paragraphs>
  <Slides>75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67</cp:revision>
  <dcterms:created xsi:type="dcterms:W3CDTF">2018-04-08T11:02:30Z</dcterms:created>
  <dcterms:modified xsi:type="dcterms:W3CDTF">2018-09-01T04:57:13Z</dcterms:modified>
</cp:coreProperties>
</file>